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FED57-B2F8-2752-F8AF-54F632055D71}" v="6" dt="2025-03-19T20:15:43.760"/>
    <p1510:client id="{2F6527B9-F350-8095-4FED-F912F11E6710}" v="475" dt="2025-03-18T19:54:33.081"/>
    <p1510:client id="{C5A4C115-07BD-E263-D546-C8FFAEA49AF5}" v="27" dt="2025-03-20T02:47:02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y M. Reyes" userId="S::smreyes@glcap.org::e8c712cc-6be2-4d48-bc01-9dce2f5e9118" providerId="AD" clId="Web-{2F6527B9-F350-8095-4FED-F912F11E6710}"/>
    <pc:docChg chg="addSld modSld sldOrd">
      <pc:chgData name="Stacy M. Reyes" userId="S::smreyes@glcap.org::e8c712cc-6be2-4d48-bc01-9dce2f5e9118" providerId="AD" clId="Web-{2F6527B9-F350-8095-4FED-F912F11E6710}" dt="2025-03-18T19:54:33.081" v="424" actId="1076"/>
      <pc:docMkLst>
        <pc:docMk/>
      </pc:docMkLst>
      <pc:sldChg chg="addSp delSp modSp mod setBg">
        <pc:chgData name="Stacy M. Reyes" userId="S::smreyes@glcap.org::e8c712cc-6be2-4d48-bc01-9dce2f5e9118" providerId="AD" clId="Web-{2F6527B9-F350-8095-4FED-F912F11E6710}" dt="2025-03-18T19:11:59.994" v="104" actId="1076"/>
        <pc:sldMkLst>
          <pc:docMk/>
          <pc:sldMk cId="109857222" sldId="256"/>
        </pc:sldMkLst>
        <pc:spChg chg="mod">
          <ac:chgData name="Stacy M. Reyes" userId="S::smreyes@glcap.org::e8c712cc-6be2-4d48-bc01-9dce2f5e9118" providerId="AD" clId="Web-{2F6527B9-F350-8095-4FED-F912F11E6710}" dt="2025-03-18T19:07:52.103" v="63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tacy M. Reyes" userId="S::smreyes@glcap.org::e8c712cc-6be2-4d48-bc01-9dce2f5e9118" providerId="AD" clId="Web-{2F6527B9-F350-8095-4FED-F912F11E6710}" dt="2025-03-18T19:06:30.477" v="60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tacy M. Reyes" userId="S::smreyes@glcap.org::e8c712cc-6be2-4d48-bc01-9dce2f5e9118" providerId="AD" clId="Web-{2F6527B9-F350-8095-4FED-F912F11E6710}" dt="2025-03-18T19:05:38.665" v="57"/>
          <ac:spMkLst>
            <pc:docMk/>
            <pc:sldMk cId="109857222" sldId="256"/>
            <ac:spMk id="4" creationId="{E50F4EC2-AEBC-80D9-B005-037C5082958E}"/>
          </ac:spMkLst>
        </pc:spChg>
        <pc:spChg chg="add mod">
          <ac:chgData name="Stacy M. Reyes" userId="S::smreyes@glcap.org::e8c712cc-6be2-4d48-bc01-9dce2f5e9118" providerId="AD" clId="Web-{2F6527B9-F350-8095-4FED-F912F11E6710}" dt="2025-03-18T19:11:59.994" v="104" actId="1076"/>
          <ac:spMkLst>
            <pc:docMk/>
            <pc:sldMk cId="109857222" sldId="256"/>
            <ac:spMk id="5" creationId="{6924DA05-D671-99D0-C6E4-CABB41E4F25A}"/>
          </ac:spMkLst>
        </pc:spChg>
      </pc:sldChg>
      <pc:sldChg chg="addSp delSp modSp new mod setBg">
        <pc:chgData name="Stacy M. Reyes" userId="S::smreyes@glcap.org::e8c712cc-6be2-4d48-bc01-9dce2f5e9118" providerId="AD" clId="Web-{2F6527B9-F350-8095-4FED-F912F11E6710}" dt="2025-03-18T19:40:27.109" v="320" actId="14100"/>
        <pc:sldMkLst>
          <pc:docMk/>
          <pc:sldMk cId="982228425" sldId="257"/>
        </pc:sldMkLst>
        <pc:spChg chg="mod">
          <ac:chgData name="Stacy M. Reyes" userId="S::smreyes@glcap.org::e8c712cc-6be2-4d48-bc01-9dce2f5e9118" providerId="AD" clId="Web-{2F6527B9-F350-8095-4FED-F912F11E6710}" dt="2025-03-18T19:38:58.031" v="310" actId="1076"/>
          <ac:spMkLst>
            <pc:docMk/>
            <pc:sldMk cId="982228425" sldId="257"/>
            <ac:spMk id="2" creationId="{BBA8FF69-9EF5-9FC6-1BD8-7E0CBB7B02B1}"/>
          </ac:spMkLst>
        </pc:spChg>
        <pc:spChg chg="mod">
          <ac:chgData name="Stacy M. Reyes" userId="S::smreyes@glcap.org::e8c712cc-6be2-4d48-bc01-9dce2f5e9118" providerId="AD" clId="Web-{2F6527B9-F350-8095-4FED-F912F11E6710}" dt="2025-03-18T19:40:27.109" v="320" actId="14100"/>
          <ac:spMkLst>
            <pc:docMk/>
            <pc:sldMk cId="982228425" sldId="257"/>
            <ac:spMk id="3" creationId="{03559900-68ED-54A0-0D42-0B5C9056F0A9}"/>
          </ac:spMkLst>
        </pc:spChg>
        <pc:picChg chg="add del mod">
          <ac:chgData name="Stacy M. Reyes" userId="S::smreyes@glcap.org::e8c712cc-6be2-4d48-bc01-9dce2f5e9118" providerId="AD" clId="Web-{2F6527B9-F350-8095-4FED-F912F11E6710}" dt="2025-03-18T19:27:02.106" v="263"/>
          <ac:picMkLst>
            <pc:docMk/>
            <pc:sldMk cId="982228425" sldId="257"/>
            <ac:picMk id="5" creationId="{794ED891-A1B8-1C7D-007A-DC5F9782CAF8}"/>
          </ac:picMkLst>
        </pc:picChg>
        <pc:picChg chg="add del mod">
          <ac:chgData name="Stacy M. Reyes" userId="S::smreyes@glcap.org::e8c712cc-6be2-4d48-bc01-9dce2f5e9118" providerId="AD" clId="Web-{2F6527B9-F350-8095-4FED-F912F11E6710}" dt="2025-03-18T19:36:51.155" v="296"/>
          <ac:picMkLst>
            <pc:docMk/>
            <pc:sldMk cId="982228425" sldId="257"/>
            <ac:picMk id="6" creationId="{ECE9A68C-CEDD-EDD9-B6CF-B081E479295A}"/>
          </ac:picMkLst>
        </pc:picChg>
        <pc:picChg chg="add del mod">
          <ac:chgData name="Stacy M. Reyes" userId="S::smreyes@glcap.org::e8c712cc-6be2-4d48-bc01-9dce2f5e9118" providerId="AD" clId="Web-{2F6527B9-F350-8095-4FED-F912F11E6710}" dt="2025-03-18T19:37:41.859" v="298"/>
          <ac:picMkLst>
            <pc:docMk/>
            <pc:sldMk cId="982228425" sldId="257"/>
            <ac:picMk id="7" creationId="{7FCF1E56-ADC0-6B39-E2DC-5580A56960DD}"/>
          </ac:picMkLst>
        </pc:picChg>
        <pc:picChg chg="add mod">
          <ac:chgData name="Stacy M. Reyes" userId="S::smreyes@glcap.org::e8c712cc-6be2-4d48-bc01-9dce2f5e9118" providerId="AD" clId="Web-{2F6527B9-F350-8095-4FED-F912F11E6710}" dt="2025-03-18T19:39:37.047" v="314" actId="1076"/>
          <ac:picMkLst>
            <pc:docMk/>
            <pc:sldMk cId="982228425" sldId="257"/>
            <ac:picMk id="8" creationId="{D9E19CAD-B528-7783-09E1-76106EBB10C4}"/>
          </ac:picMkLst>
        </pc:picChg>
      </pc:sldChg>
      <pc:sldChg chg="addSp delSp modSp new mod setBg">
        <pc:chgData name="Stacy M. Reyes" userId="S::smreyes@glcap.org::e8c712cc-6be2-4d48-bc01-9dce2f5e9118" providerId="AD" clId="Web-{2F6527B9-F350-8095-4FED-F912F11E6710}" dt="2025-03-18T19:34:36.889" v="293" actId="1076"/>
        <pc:sldMkLst>
          <pc:docMk/>
          <pc:sldMk cId="1546430220" sldId="258"/>
        </pc:sldMkLst>
        <pc:spChg chg="mod">
          <ac:chgData name="Stacy M. Reyes" userId="S::smreyes@glcap.org::e8c712cc-6be2-4d48-bc01-9dce2f5e9118" providerId="AD" clId="Web-{2F6527B9-F350-8095-4FED-F912F11E6710}" dt="2025-03-18T19:34:14.889" v="287" actId="1076"/>
          <ac:spMkLst>
            <pc:docMk/>
            <pc:sldMk cId="1546430220" sldId="258"/>
            <ac:spMk id="2" creationId="{6E43FF69-7E8D-A4AF-3ADA-F42D80685B56}"/>
          </ac:spMkLst>
        </pc:spChg>
        <pc:spChg chg="mod">
          <ac:chgData name="Stacy M. Reyes" userId="S::smreyes@glcap.org::e8c712cc-6be2-4d48-bc01-9dce2f5e9118" providerId="AD" clId="Web-{2F6527B9-F350-8095-4FED-F912F11E6710}" dt="2025-03-18T19:34:24.796" v="290" actId="1076"/>
          <ac:spMkLst>
            <pc:docMk/>
            <pc:sldMk cId="1546430220" sldId="258"/>
            <ac:spMk id="3" creationId="{D341936E-5304-8FE2-FC4F-7FFDA69D3D41}"/>
          </ac:spMkLst>
        </pc:spChg>
        <pc:picChg chg="add del mod">
          <ac:chgData name="Stacy M. Reyes" userId="S::smreyes@glcap.org::e8c712cc-6be2-4d48-bc01-9dce2f5e9118" providerId="AD" clId="Web-{2F6527B9-F350-8095-4FED-F912F11E6710}" dt="2025-03-18T19:24:43.387" v="250"/>
          <ac:picMkLst>
            <pc:docMk/>
            <pc:sldMk cId="1546430220" sldId="258"/>
            <ac:picMk id="4" creationId="{91D67F7D-B84E-002A-7F04-8499E079C926}"/>
          </ac:picMkLst>
        </pc:picChg>
        <pc:picChg chg="add del mod">
          <ac:chgData name="Stacy M. Reyes" userId="S::smreyes@glcap.org::e8c712cc-6be2-4d48-bc01-9dce2f5e9118" providerId="AD" clId="Web-{2F6527B9-F350-8095-4FED-F912F11E6710}" dt="2025-03-18T19:26:59.841" v="262"/>
          <ac:picMkLst>
            <pc:docMk/>
            <pc:sldMk cId="1546430220" sldId="258"/>
            <ac:picMk id="5" creationId="{FC181F4E-B4EA-19B0-4465-63543E002C74}"/>
          </ac:picMkLst>
        </pc:picChg>
        <pc:picChg chg="add del mod">
          <ac:chgData name="Stacy M. Reyes" userId="S::smreyes@glcap.org::e8c712cc-6be2-4d48-bc01-9dce2f5e9118" providerId="AD" clId="Web-{2F6527B9-F350-8095-4FED-F912F11E6710}" dt="2025-03-18T19:33:25.420" v="276"/>
          <ac:picMkLst>
            <pc:docMk/>
            <pc:sldMk cId="1546430220" sldId="258"/>
            <ac:picMk id="6" creationId="{A7AFF976-D5F9-2265-3E3F-F1FB3D125F59}"/>
          </ac:picMkLst>
        </pc:picChg>
        <pc:picChg chg="add mod">
          <ac:chgData name="Stacy M. Reyes" userId="S::smreyes@glcap.org::e8c712cc-6be2-4d48-bc01-9dce2f5e9118" providerId="AD" clId="Web-{2F6527B9-F350-8095-4FED-F912F11E6710}" dt="2025-03-18T19:34:36.889" v="293" actId="1076"/>
          <ac:picMkLst>
            <pc:docMk/>
            <pc:sldMk cId="1546430220" sldId="258"/>
            <ac:picMk id="7" creationId="{303D53B9-AF86-C7E8-7793-5778F6845B00}"/>
          </ac:picMkLst>
        </pc:picChg>
      </pc:sldChg>
      <pc:sldChg chg="addSp delSp modSp new mod ord setBg">
        <pc:chgData name="Stacy M. Reyes" userId="S::smreyes@glcap.org::e8c712cc-6be2-4d48-bc01-9dce2f5e9118" providerId="AD" clId="Web-{2F6527B9-F350-8095-4FED-F912F11E6710}" dt="2025-03-18T19:44:23.579" v="345" actId="1076"/>
        <pc:sldMkLst>
          <pc:docMk/>
          <pc:sldMk cId="3074500677" sldId="259"/>
        </pc:sldMkLst>
        <pc:spChg chg="del">
          <ac:chgData name="Stacy M. Reyes" userId="S::smreyes@glcap.org::e8c712cc-6be2-4d48-bc01-9dce2f5e9118" providerId="AD" clId="Web-{2F6527B9-F350-8095-4FED-F912F11E6710}" dt="2025-03-18T19:43:10.704" v="323"/>
          <ac:spMkLst>
            <pc:docMk/>
            <pc:sldMk cId="3074500677" sldId="259"/>
            <ac:spMk id="2" creationId="{7CA114CA-DC90-FD10-2777-CE9B0181D5AD}"/>
          </ac:spMkLst>
        </pc:spChg>
        <pc:spChg chg="del">
          <ac:chgData name="Stacy M. Reyes" userId="S::smreyes@glcap.org::e8c712cc-6be2-4d48-bc01-9dce2f5e9118" providerId="AD" clId="Web-{2F6527B9-F350-8095-4FED-F912F11E6710}" dt="2025-03-18T19:43:13.719" v="324"/>
          <ac:spMkLst>
            <pc:docMk/>
            <pc:sldMk cId="3074500677" sldId="259"/>
            <ac:spMk id="3" creationId="{B74478D7-2968-D39D-D190-A021F26F8122}"/>
          </ac:spMkLst>
        </pc:spChg>
        <pc:picChg chg="add del mod">
          <ac:chgData name="Stacy M. Reyes" userId="S::smreyes@glcap.org::e8c712cc-6be2-4d48-bc01-9dce2f5e9118" providerId="AD" clId="Web-{2F6527B9-F350-8095-4FED-F912F11E6710}" dt="2025-03-18T19:43:56.298" v="336"/>
          <ac:picMkLst>
            <pc:docMk/>
            <pc:sldMk cId="3074500677" sldId="259"/>
            <ac:picMk id="4" creationId="{3678CBA9-DD67-5FD8-D576-C2F157F07D43}"/>
          </ac:picMkLst>
        </pc:picChg>
        <pc:picChg chg="add mod">
          <ac:chgData name="Stacy M. Reyes" userId="S::smreyes@glcap.org::e8c712cc-6be2-4d48-bc01-9dce2f5e9118" providerId="AD" clId="Web-{2F6527B9-F350-8095-4FED-F912F11E6710}" dt="2025-03-18T19:44:20.376" v="344" actId="1076"/>
          <ac:picMkLst>
            <pc:docMk/>
            <pc:sldMk cId="3074500677" sldId="259"/>
            <ac:picMk id="5" creationId="{5DF1FD64-912A-AC7D-B5F0-DB9A24092875}"/>
          </ac:picMkLst>
        </pc:picChg>
        <pc:picChg chg="add mod">
          <ac:chgData name="Stacy M. Reyes" userId="S::smreyes@glcap.org::e8c712cc-6be2-4d48-bc01-9dce2f5e9118" providerId="AD" clId="Web-{2F6527B9-F350-8095-4FED-F912F11E6710}" dt="2025-03-18T19:44:23.579" v="345" actId="1076"/>
          <ac:picMkLst>
            <pc:docMk/>
            <pc:sldMk cId="3074500677" sldId="259"/>
            <ac:picMk id="6" creationId="{D98A7FBC-114D-CB42-C0DD-9C816757BE51}"/>
          </ac:picMkLst>
        </pc:picChg>
        <pc:picChg chg="add del mod">
          <ac:chgData name="Stacy M. Reyes" userId="S::smreyes@glcap.org::e8c712cc-6be2-4d48-bc01-9dce2f5e9118" providerId="AD" clId="Web-{2F6527B9-F350-8095-4FED-F912F11E6710}" dt="2025-03-18T19:43:52.969" v="333"/>
          <ac:picMkLst>
            <pc:docMk/>
            <pc:sldMk cId="3074500677" sldId="259"/>
            <ac:picMk id="7" creationId="{D88F4F49-36B3-9C4C-9C21-C9062347A551}"/>
          </ac:picMkLst>
        </pc:picChg>
      </pc:sldChg>
      <pc:sldChg chg="addSp delSp modSp new mod setBg">
        <pc:chgData name="Stacy M. Reyes" userId="S::smreyes@glcap.org::e8c712cc-6be2-4d48-bc01-9dce2f5e9118" providerId="AD" clId="Web-{2F6527B9-F350-8095-4FED-F912F11E6710}" dt="2025-03-18T19:45:20.314" v="360" actId="1076"/>
        <pc:sldMkLst>
          <pc:docMk/>
          <pc:sldMk cId="4021025005" sldId="260"/>
        </pc:sldMkLst>
        <pc:spChg chg="del">
          <ac:chgData name="Stacy M. Reyes" userId="S::smreyes@glcap.org::e8c712cc-6be2-4d48-bc01-9dce2f5e9118" providerId="AD" clId="Web-{2F6527B9-F350-8095-4FED-F912F11E6710}" dt="2025-03-18T19:44:37.204" v="348"/>
          <ac:spMkLst>
            <pc:docMk/>
            <pc:sldMk cId="4021025005" sldId="260"/>
            <ac:spMk id="2" creationId="{12E9399F-DA24-0DE1-45C4-0221DD8F2C28}"/>
          </ac:spMkLst>
        </pc:spChg>
        <pc:spChg chg="del mod">
          <ac:chgData name="Stacy M. Reyes" userId="S::smreyes@glcap.org::e8c712cc-6be2-4d48-bc01-9dce2f5e9118" providerId="AD" clId="Web-{2F6527B9-F350-8095-4FED-F912F11E6710}" dt="2025-03-18T19:44:40.954" v="350"/>
          <ac:spMkLst>
            <pc:docMk/>
            <pc:sldMk cId="4021025005" sldId="260"/>
            <ac:spMk id="3" creationId="{465514EF-92E1-F523-D365-164B3604E50D}"/>
          </ac:spMkLst>
        </pc:spChg>
        <pc:picChg chg="add mod">
          <ac:chgData name="Stacy M. Reyes" userId="S::smreyes@glcap.org::e8c712cc-6be2-4d48-bc01-9dce2f5e9118" providerId="AD" clId="Web-{2F6527B9-F350-8095-4FED-F912F11E6710}" dt="2025-03-18T19:45:20.314" v="360" actId="1076"/>
          <ac:picMkLst>
            <pc:docMk/>
            <pc:sldMk cId="4021025005" sldId="260"/>
            <ac:picMk id="4" creationId="{46C74E7C-7DF6-CE43-F066-1256572D8DF0}"/>
          </ac:picMkLst>
        </pc:picChg>
        <pc:picChg chg="add mod">
          <ac:chgData name="Stacy M. Reyes" userId="S::smreyes@glcap.org::e8c712cc-6be2-4d48-bc01-9dce2f5e9118" providerId="AD" clId="Web-{2F6527B9-F350-8095-4FED-F912F11E6710}" dt="2025-03-18T19:45:18.110" v="359" actId="1076"/>
          <ac:picMkLst>
            <pc:docMk/>
            <pc:sldMk cId="4021025005" sldId="260"/>
            <ac:picMk id="5" creationId="{188799CB-CDE1-AA79-8625-EFA4E981F176}"/>
          </ac:picMkLst>
        </pc:picChg>
      </pc:sldChg>
      <pc:sldChg chg="addSp modSp new mod setBg">
        <pc:chgData name="Stacy M. Reyes" userId="S::smreyes@glcap.org::e8c712cc-6be2-4d48-bc01-9dce2f5e9118" providerId="AD" clId="Web-{2F6527B9-F350-8095-4FED-F912F11E6710}" dt="2025-03-18T19:54:33.081" v="424" actId="1076"/>
        <pc:sldMkLst>
          <pc:docMk/>
          <pc:sldMk cId="1015673951" sldId="261"/>
        </pc:sldMkLst>
        <pc:spChg chg="mod">
          <ac:chgData name="Stacy M. Reyes" userId="S::smreyes@glcap.org::e8c712cc-6be2-4d48-bc01-9dce2f5e9118" providerId="AD" clId="Web-{2F6527B9-F350-8095-4FED-F912F11E6710}" dt="2025-03-18T19:53:22.440" v="421" actId="1076"/>
          <ac:spMkLst>
            <pc:docMk/>
            <pc:sldMk cId="1015673951" sldId="261"/>
            <ac:spMk id="2" creationId="{E4372397-6936-22B7-6489-97DF5DE9B20D}"/>
          </ac:spMkLst>
        </pc:spChg>
        <pc:spChg chg="mod">
          <ac:chgData name="Stacy M. Reyes" userId="S::smreyes@glcap.org::e8c712cc-6be2-4d48-bc01-9dce2f5e9118" providerId="AD" clId="Web-{2F6527B9-F350-8095-4FED-F912F11E6710}" dt="2025-03-18T19:54:33.081" v="424" actId="1076"/>
          <ac:spMkLst>
            <pc:docMk/>
            <pc:sldMk cId="1015673951" sldId="261"/>
            <ac:spMk id="3" creationId="{5FA58244-DED8-2A39-2282-45EEA0B64996}"/>
          </ac:spMkLst>
        </pc:spChg>
        <pc:spChg chg="add mod">
          <ac:chgData name="Stacy M. Reyes" userId="S::smreyes@glcap.org::e8c712cc-6be2-4d48-bc01-9dce2f5e9118" providerId="AD" clId="Web-{2F6527B9-F350-8095-4FED-F912F11E6710}" dt="2025-03-18T19:53:03.659" v="420" actId="20577"/>
          <ac:spMkLst>
            <pc:docMk/>
            <pc:sldMk cId="1015673951" sldId="261"/>
            <ac:spMk id="5" creationId="{25F94B44-FA58-643F-9670-330678D30D9B}"/>
          </ac:spMkLst>
        </pc:spChg>
      </pc:sldChg>
    </pc:docChg>
  </pc:docChgLst>
  <pc:docChgLst>
    <pc:chgData name="Stacy M. Reyes" userId="S::smreyes@glcap.org::e8c712cc-6be2-4d48-bc01-9dce2f5e9118" providerId="AD" clId="Web-{C5A4C115-07BD-E263-D546-C8FFAEA49AF5}"/>
    <pc:docChg chg="addSld modSld">
      <pc:chgData name="Stacy M. Reyes" userId="S::smreyes@glcap.org::e8c712cc-6be2-4d48-bc01-9dce2f5e9118" providerId="AD" clId="Web-{C5A4C115-07BD-E263-D546-C8FFAEA49AF5}" dt="2025-03-20T02:47:02.533" v="26" actId="1076"/>
      <pc:docMkLst>
        <pc:docMk/>
      </pc:docMkLst>
      <pc:sldChg chg="delSp modSp">
        <pc:chgData name="Stacy M. Reyes" userId="S::smreyes@glcap.org::e8c712cc-6be2-4d48-bc01-9dce2f5e9118" providerId="AD" clId="Web-{C5A4C115-07BD-E263-D546-C8FFAEA49AF5}" dt="2025-03-20T02:47:02.533" v="26" actId="1076"/>
        <pc:sldMkLst>
          <pc:docMk/>
          <pc:sldMk cId="1015673951" sldId="261"/>
        </pc:sldMkLst>
        <pc:spChg chg="mod">
          <ac:chgData name="Stacy M. Reyes" userId="S::smreyes@glcap.org::e8c712cc-6be2-4d48-bc01-9dce2f5e9118" providerId="AD" clId="Web-{C5A4C115-07BD-E263-D546-C8FFAEA49AF5}" dt="2025-03-20T02:47:02.533" v="26" actId="1076"/>
          <ac:spMkLst>
            <pc:docMk/>
            <pc:sldMk cId="1015673951" sldId="261"/>
            <ac:spMk id="2" creationId="{E4372397-6936-22B7-6489-97DF5DE9B20D}"/>
          </ac:spMkLst>
        </pc:spChg>
        <pc:spChg chg="mod">
          <ac:chgData name="Stacy M. Reyes" userId="S::smreyes@glcap.org::e8c712cc-6be2-4d48-bc01-9dce2f5e9118" providerId="AD" clId="Web-{C5A4C115-07BD-E263-D546-C8FFAEA49AF5}" dt="2025-03-20T02:46:45.173" v="22" actId="20577"/>
          <ac:spMkLst>
            <pc:docMk/>
            <pc:sldMk cId="1015673951" sldId="261"/>
            <ac:spMk id="3" creationId="{5FA58244-DED8-2A39-2282-45EEA0B64996}"/>
          </ac:spMkLst>
        </pc:spChg>
        <pc:spChg chg="del mod">
          <ac:chgData name="Stacy M. Reyes" userId="S::smreyes@glcap.org::e8c712cc-6be2-4d48-bc01-9dce2f5e9118" providerId="AD" clId="Web-{C5A4C115-07BD-E263-D546-C8FFAEA49AF5}" dt="2025-03-20T02:46:31.157" v="19"/>
          <ac:spMkLst>
            <pc:docMk/>
            <pc:sldMk cId="1015673951" sldId="261"/>
            <ac:spMk id="5" creationId="{25F94B44-FA58-643F-9670-330678D30D9B}"/>
          </ac:spMkLst>
        </pc:spChg>
      </pc:sldChg>
      <pc:sldChg chg="modSp new mod setBg">
        <pc:chgData name="Stacy M. Reyes" userId="S::smreyes@glcap.org::e8c712cc-6be2-4d48-bc01-9dce2f5e9118" providerId="AD" clId="Web-{C5A4C115-07BD-E263-D546-C8FFAEA49AF5}" dt="2025-03-20T02:46:16.859" v="16" actId="1076"/>
        <pc:sldMkLst>
          <pc:docMk/>
          <pc:sldMk cId="624436663" sldId="262"/>
        </pc:sldMkLst>
        <pc:spChg chg="mod">
          <ac:chgData name="Stacy M. Reyes" userId="S::smreyes@glcap.org::e8c712cc-6be2-4d48-bc01-9dce2f5e9118" providerId="AD" clId="Web-{C5A4C115-07BD-E263-D546-C8FFAEA49AF5}" dt="2025-03-20T02:46:16.859" v="16" actId="1076"/>
          <ac:spMkLst>
            <pc:docMk/>
            <pc:sldMk cId="624436663" sldId="262"/>
            <ac:spMk id="2" creationId="{07C5CC17-13B2-6BF7-9E2D-49B6A50F1718}"/>
          </ac:spMkLst>
        </pc:spChg>
        <pc:spChg chg="mod">
          <ac:chgData name="Stacy M. Reyes" userId="S::smreyes@glcap.org::e8c712cc-6be2-4d48-bc01-9dce2f5e9118" providerId="AD" clId="Web-{C5A4C115-07BD-E263-D546-C8FFAEA49AF5}" dt="2025-03-20T02:46:11.125" v="15" actId="20577"/>
          <ac:spMkLst>
            <pc:docMk/>
            <pc:sldMk cId="624436663" sldId="262"/>
            <ac:spMk id="3" creationId="{3A523D73-6925-1242-D963-E281DBEA8A1F}"/>
          </ac:spMkLst>
        </pc:spChg>
      </pc:sldChg>
    </pc:docChg>
  </pc:docChgLst>
  <pc:docChgLst>
    <pc:chgData name="Veronica T. Muniz" userId="S::vtmuniz@glcap.org::5b8be7e7-03bb-47f6-bbf1-e11e074cfb10" providerId="AD" clId="Web-{29EFED57-B2F8-2752-F8AF-54F632055D71}"/>
    <pc:docChg chg="modSld">
      <pc:chgData name="Veronica T. Muniz" userId="S::vtmuniz@glcap.org::5b8be7e7-03bb-47f6-bbf1-e11e074cfb10" providerId="AD" clId="Web-{29EFED57-B2F8-2752-F8AF-54F632055D71}" dt="2025-03-19T20:15:43.760" v="5"/>
      <pc:docMkLst>
        <pc:docMk/>
      </pc:docMkLst>
      <pc:sldChg chg="modSp">
        <pc:chgData name="Veronica T. Muniz" userId="S::vtmuniz@glcap.org::5b8be7e7-03bb-47f6-bbf1-e11e074cfb10" providerId="AD" clId="Web-{29EFED57-B2F8-2752-F8AF-54F632055D71}" dt="2025-03-19T20:15:43.760" v="5"/>
        <pc:sldMkLst>
          <pc:docMk/>
          <pc:sldMk cId="1015673951" sldId="261"/>
        </pc:sldMkLst>
        <pc:spChg chg="mod">
          <ac:chgData name="Veronica T. Muniz" userId="S::vtmuniz@glcap.org::5b8be7e7-03bb-47f6-bbf1-e11e074cfb10" providerId="AD" clId="Web-{29EFED57-B2F8-2752-F8AF-54F632055D71}" dt="2025-03-19T20:15:43.760" v="5"/>
          <ac:spMkLst>
            <pc:docMk/>
            <pc:sldMk cId="1015673951" sldId="261"/>
            <ac:spMk id="3" creationId="{5FA58244-DED8-2A39-2282-45EEA0B649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899" y="1807198"/>
            <a:ext cx="9144000" cy="1789575"/>
          </a:xfrm>
        </p:spPr>
        <p:txBody>
          <a:bodyPr>
            <a:normAutofit/>
          </a:bodyPr>
          <a:lstStyle/>
          <a:p>
            <a:r>
              <a:rPr lang="en-US" sz="8800">
                <a:solidFill>
                  <a:schemeClr val="bg1"/>
                </a:solidFill>
                <a:latin typeface="Rockwell"/>
              </a:rPr>
              <a:t>Marzo/March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  <a:latin typeface="Rockwell"/>
              </a:rPr>
              <a:t>Junta de Padres/ Parent Cafe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4DA05-D671-99D0-C6E4-CABB41E4F25A}"/>
              </a:ext>
            </a:extLst>
          </p:cNvPr>
          <p:cNvSpPr txBox="1"/>
          <p:nvPr/>
        </p:nvSpPr>
        <p:spPr>
          <a:xfrm>
            <a:off x="2470664" y="6313794"/>
            <a:ext cx="75108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Presentado</a:t>
            </a:r>
            <a:r>
              <a:rPr lang="en-US" sz="240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por</a:t>
            </a:r>
            <a:r>
              <a:rPr lang="en-US" sz="240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/</a:t>
            </a:r>
            <a:r>
              <a:rPr lang="en-US" sz="2400">
                <a:solidFill>
                  <a:schemeClr val="bg1"/>
                </a:solidFill>
                <a:latin typeface="Rockwell"/>
              </a:rPr>
              <a:t>Presented by: Veronica &amp; Stacy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5DF1FD64-912A-AC7D-B5F0-DB9A2409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783" y="200939"/>
            <a:ext cx="4847051" cy="6273453"/>
          </a:xfrm>
          <a:prstGeom prst="rect">
            <a:avLst/>
          </a:prstGeom>
        </p:spPr>
      </p:pic>
      <p:pic>
        <p:nvPicPr>
          <p:cNvPr id="6" name="Picture 5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D98A7FBC-114D-CB42-C0DD-9C816757B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2" y="203547"/>
            <a:ext cx="4815737" cy="61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brick wall&#10;&#10;AI-generated content may be incorrect.">
            <a:extLst>
              <a:ext uri="{FF2B5EF4-FFF2-40B4-BE49-F238E27FC236}">
                <a16:creationId xmlns:a16="http://schemas.microsoft.com/office/drawing/2014/main" id="{46C74E7C-7DF6-CE43-F066-1256572D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119" y="281836"/>
            <a:ext cx="4888805" cy="6294329"/>
          </a:xfrm>
          <a:prstGeom prst="rect">
            <a:avLst/>
          </a:prstGeom>
        </p:spPr>
      </p:pic>
      <p:pic>
        <p:nvPicPr>
          <p:cNvPr id="5" name="Picture 4" descr="A person standing in front of a brick wall">
            <a:extLst>
              <a:ext uri="{FF2B5EF4-FFF2-40B4-BE49-F238E27FC236}">
                <a16:creationId xmlns:a16="http://schemas.microsoft.com/office/drawing/2014/main" id="{188799CB-CDE1-AA79-8625-EFA4E981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8" y="284446"/>
            <a:ext cx="4899242" cy="62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FF69-7E8D-A4AF-3ADA-F42D8068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02" y="220442"/>
            <a:ext cx="6126866" cy="1354499"/>
          </a:xfrm>
        </p:spPr>
        <p:txBody>
          <a:bodyPr/>
          <a:lstStyle/>
          <a:p>
            <a:pPr algn="ctr"/>
            <a:r>
              <a:rPr lang="en-US">
                <a:latin typeface="Rockwell"/>
                <a:ea typeface="+mj-lt"/>
                <a:cs typeface="+mj-lt"/>
              </a:rPr>
              <a:t>Dato Curioso/Fun fact:</a:t>
            </a:r>
            <a:endParaRPr lang="en-US">
              <a:latin typeface="Rockwel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1936E-5304-8FE2-FC4F-7FFDA69D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277" y="1197208"/>
            <a:ext cx="5723339" cy="4626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Rockwell"/>
                <a:ea typeface="+mn-lt"/>
                <a:cs typeface="+mn-lt"/>
              </a:rPr>
              <a:t>¿</a:t>
            </a:r>
            <a:r>
              <a:rPr lang="en-US" err="1">
                <a:latin typeface="Rockwell"/>
                <a:ea typeface="+mn-lt"/>
                <a:cs typeface="+mn-lt"/>
              </a:rPr>
              <a:t>Sabías</a:t>
            </a:r>
            <a:r>
              <a:rPr lang="en-US">
                <a:latin typeface="Rockwell"/>
                <a:ea typeface="+mn-lt"/>
                <a:cs typeface="+mn-lt"/>
              </a:rPr>
              <a:t> que </a:t>
            </a:r>
            <a:r>
              <a:rPr lang="en-US" err="1">
                <a:latin typeface="Rockwell"/>
                <a:ea typeface="+mn-lt"/>
                <a:cs typeface="+mn-lt"/>
              </a:rPr>
              <a:t>alrededor</a:t>
            </a:r>
            <a:r>
              <a:rPr lang="en-US">
                <a:latin typeface="Rockwell"/>
                <a:ea typeface="+mn-lt"/>
                <a:cs typeface="+mn-lt"/>
              </a:rPr>
              <a:t> de 25 </a:t>
            </a:r>
            <a:r>
              <a:rPr lang="en-US" err="1">
                <a:latin typeface="Rockwell"/>
                <a:ea typeface="+mn-lt"/>
                <a:cs typeface="+mn-lt"/>
              </a:rPr>
              <a:t>millones</a:t>
            </a:r>
            <a:r>
              <a:rPr lang="en-US">
                <a:latin typeface="Rockwell"/>
                <a:ea typeface="+mn-lt"/>
                <a:cs typeface="+mn-lt"/>
              </a:rPr>
              <a:t> de </a:t>
            </a:r>
            <a:r>
              <a:rPr lang="en-US" err="1">
                <a:latin typeface="Rockwell"/>
                <a:ea typeface="+mn-lt"/>
                <a:cs typeface="+mn-lt"/>
              </a:rPr>
              <a:t>estudiantes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utilizan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el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autobús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todos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los</a:t>
            </a:r>
            <a:r>
              <a:rPr lang="en-US">
                <a:latin typeface="Rockwell"/>
                <a:ea typeface="+mn-lt"/>
                <a:cs typeface="+mn-lt"/>
              </a:rPr>
              <a:t> días?</a:t>
            </a:r>
            <a:endParaRPr lang="en-US">
              <a:latin typeface="Rockwell"/>
            </a:endParaRPr>
          </a:p>
          <a:p>
            <a:pPr marL="0" indent="0" algn="ctr">
              <a:buNone/>
            </a:pPr>
            <a:endParaRPr lang="en-US">
              <a:latin typeface="Rockwel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latin typeface="Rockwell"/>
                <a:ea typeface="+mn-lt"/>
                <a:cs typeface="+mn-lt"/>
              </a:rPr>
              <a:t>Did you know that around 25 million students use the bus everyday? </a:t>
            </a:r>
            <a:endParaRPr lang="en-US">
              <a:latin typeface="Rockwell"/>
            </a:endParaRPr>
          </a:p>
        </p:txBody>
      </p:sp>
      <p:pic>
        <p:nvPicPr>
          <p:cNvPr id="7" name="Picture 6" descr="A cartoon of a child holding a stop sign">
            <a:extLst>
              <a:ext uri="{FF2B5EF4-FFF2-40B4-BE49-F238E27FC236}">
                <a16:creationId xmlns:a16="http://schemas.microsoft.com/office/drawing/2014/main" id="{303D53B9-AF86-C7E8-7793-5778F684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834" y="386220"/>
            <a:ext cx="3991648" cy="57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F69-9EF5-9FC6-1BD8-7E0CBB7B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207" y="292982"/>
            <a:ext cx="8008545" cy="1416205"/>
          </a:xfrm>
        </p:spPr>
        <p:txBody>
          <a:bodyPr/>
          <a:lstStyle/>
          <a:p>
            <a:pPr algn="ctr"/>
            <a:r>
              <a:rPr lang="en-US" sz="5400" u="sng" err="1">
                <a:latin typeface="Rockwell"/>
                <a:ea typeface="+mj-lt"/>
                <a:cs typeface="+mj-lt"/>
              </a:rPr>
              <a:t>Recordatorio</a:t>
            </a:r>
            <a:r>
              <a:rPr lang="en-US" sz="5400" u="sng">
                <a:latin typeface="Rockwell"/>
                <a:ea typeface="+mj-lt"/>
                <a:cs typeface="+mj-lt"/>
              </a:rPr>
              <a:t>/Reminder</a:t>
            </a:r>
            <a:r>
              <a:rPr lang="en-US" sz="5400" u="sng">
                <a:latin typeface="Rockwell"/>
              </a:rPr>
              <a:t>: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9900-68ED-54A0-0D42-0B5C9056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723" y="1256270"/>
            <a:ext cx="6660016" cy="4746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Rockwell"/>
                <a:ea typeface="+mn-lt"/>
                <a:cs typeface="+mn-lt"/>
              </a:rPr>
              <a:t>El </a:t>
            </a:r>
            <a:r>
              <a:rPr lang="en-US" err="1">
                <a:latin typeface="Rockwell"/>
                <a:ea typeface="+mn-lt"/>
                <a:cs typeface="+mn-lt"/>
              </a:rPr>
              <a:t>autobús</a:t>
            </a:r>
            <a:r>
              <a:rPr lang="en-US">
                <a:latin typeface="Rockwell"/>
                <a:ea typeface="+mn-lt"/>
                <a:cs typeface="+mn-lt"/>
              </a:rPr>
              <a:t> es </a:t>
            </a:r>
            <a:r>
              <a:rPr lang="en-US" err="1">
                <a:latin typeface="Rockwell"/>
                <a:ea typeface="+mn-lt"/>
                <a:cs typeface="+mn-lt"/>
              </a:rPr>
              <a:t>una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extensión</a:t>
            </a:r>
            <a:r>
              <a:rPr lang="en-US">
                <a:latin typeface="Rockwell"/>
                <a:ea typeface="+mn-lt"/>
                <a:cs typeface="+mn-lt"/>
              </a:rPr>
              <a:t> del </a:t>
            </a:r>
            <a:r>
              <a:rPr lang="en-US" err="1">
                <a:latin typeface="Rockwell"/>
                <a:ea typeface="+mn-lt"/>
                <a:cs typeface="+mn-lt"/>
              </a:rPr>
              <a:t>salón</a:t>
            </a:r>
            <a:r>
              <a:rPr lang="en-US">
                <a:latin typeface="Rockwell"/>
                <a:ea typeface="+mn-lt"/>
                <a:cs typeface="+mn-lt"/>
              </a:rPr>
              <a:t> de </a:t>
            </a:r>
            <a:r>
              <a:rPr lang="en-US" err="1">
                <a:latin typeface="Rockwell"/>
                <a:ea typeface="+mn-lt"/>
                <a:cs typeface="+mn-lt"/>
              </a:rPr>
              <a:t>clases</a:t>
            </a:r>
            <a:r>
              <a:rPr lang="en-US">
                <a:latin typeface="Rockwell"/>
                <a:ea typeface="+mn-lt"/>
                <a:cs typeface="+mn-lt"/>
              </a:rPr>
              <a:t>, </a:t>
            </a:r>
            <a:r>
              <a:rPr lang="en-US" err="1">
                <a:latin typeface="Rockwell"/>
                <a:ea typeface="+mn-lt"/>
                <a:cs typeface="+mn-lt"/>
              </a:rPr>
              <a:t>cualquier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regla</a:t>
            </a:r>
            <a:r>
              <a:rPr lang="en-US">
                <a:latin typeface="Rockwell"/>
                <a:ea typeface="+mn-lt"/>
                <a:cs typeface="+mn-lt"/>
              </a:rPr>
              <a:t> que </a:t>
            </a:r>
            <a:r>
              <a:rPr lang="en-US" err="1">
                <a:latin typeface="Rockwell"/>
                <a:ea typeface="+mn-lt"/>
                <a:cs typeface="+mn-lt"/>
              </a:rPr>
              <a:t>exista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tiene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como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objetivo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mantener</a:t>
            </a:r>
            <a:r>
              <a:rPr lang="en-US">
                <a:latin typeface="Rockwell"/>
                <a:ea typeface="+mn-lt"/>
                <a:cs typeface="+mn-lt"/>
              </a:rPr>
              <a:t> a sus </a:t>
            </a:r>
            <a:r>
              <a:rPr lang="en-US" err="1">
                <a:latin typeface="Rockwell"/>
                <a:ea typeface="+mn-lt"/>
                <a:cs typeface="+mn-lt"/>
              </a:rPr>
              <a:t>hijos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seguros</a:t>
            </a:r>
            <a:r>
              <a:rPr lang="en-US">
                <a:latin typeface="Rockwell"/>
                <a:ea typeface="+mn-lt"/>
                <a:cs typeface="+mn-lt"/>
              </a:rPr>
              <a:t> al </a:t>
            </a:r>
            <a:r>
              <a:rPr lang="en-US" err="1">
                <a:latin typeface="Rockwell"/>
                <a:ea typeface="+mn-lt"/>
                <a:cs typeface="+mn-lt"/>
              </a:rPr>
              <a:t>abordar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el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err="1">
                <a:latin typeface="Rockwell"/>
                <a:ea typeface="+mn-lt"/>
                <a:cs typeface="+mn-lt"/>
              </a:rPr>
              <a:t>autobús</a:t>
            </a:r>
            <a:r>
              <a:rPr lang="en-US">
                <a:latin typeface="Rockwell"/>
                <a:ea typeface="+mn-lt"/>
                <a:cs typeface="+mn-lt"/>
              </a:rPr>
              <a:t>.</a:t>
            </a:r>
            <a:endParaRPr lang="en-US"/>
          </a:p>
          <a:p>
            <a:pPr marL="0" indent="0" algn="ctr">
              <a:buNone/>
            </a:pPr>
            <a:endParaRPr lang="en-US">
              <a:latin typeface="Rockwell"/>
            </a:endParaRPr>
          </a:p>
          <a:p>
            <a:pPr marL="0" indent="0" algn="ctr">
              <a:buNone/>
            </a:pPr>
            <a:r>
              <a:rPr lang="en-US">
                <a:latin typeface="Rockwell"/>
              </a:rPr>
              <a:t>The bus is an extension of the classroom, any rule that is in place is meant to keep your children safe when boarding the bus. </a:t>
            </a:r>
            <a:endParaRPr lang="en-US"/>
          </a:p>
        </p:txBody>
      </p:sp>
      <p:pic>
        <p:nvPicPr>
          <p:cNvPr id="8" name="Picture 7" descr="A cartoon of a baby">
            <a:extLst>
              <a:ext uri="{FF2B5EF4-FFF2-40B4-BE49-F238E27FC236}">
                <a16:creationId xmlns:a16="http://schemas.microsoft.com/office/drawing/2014/main" id="{D9E19CAD-B528-7783-09E1-76106EBB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9" y="407095"/>
            <a:ext cx="2842170" cy="62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397-6936-22B7-6489-97DF5DE9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268" y="143277"/>
            <a:ext cx="3634125" cy="82162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Rockwell"/>
                <a:ea typeface="+mj-lt"/>
                <a:cs typeface="+mj-lt"/>
              </a:rPr>
              <a:t>Nuestras</a:t>
            </a:r>
            <a:r>
              <a:rPr lang="en-US" sz="3600" dirty="0">
                <a:latin typeface="Rockwell"/>
                <a:ea typeface="+mj-lt"/>
                <a:cs typeface="+mj-lt"/>
              </a:rPr>
              <a:t> </a:t>
            </a:r>
            <a:r>
              <a:rPr lang="en-US" sz="3600" dirty="0" err="1">
                <a:latin typeface="Rockwell"/>
                <a:ea typeface="+mj-lt"/>
                <a:cs typeface="+mj-lt"/>
              </a:rPr>
              <a:t>reglas</a:t>
            </a:r>
            <a:r>
              <a:rPr lang="en-US" sz="3600" dirty="0">
                <a:latin typeface="Rockwell"/>
                <a:ea typeface="+mj-lt"/>
                <a:cs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8244-DED8-2A39-2282-45EEA0B6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4" y="956995"/>
            <a:ext cx="12024494" cy="5387418"/>
          </a:xfr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cs typeface="Arial"/>
              </a:rPr>
              <a:t>Se debe escoltar su hijo/a al autobús! Usted o otra persona responsable debe llevar su hijo/a al autobús. El monitor del autobús asegurará a su hijo/a al subir o bajar de su cinturón en el autobús.</a:t>
            </a:r>
          </a:p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cs typeface="Arial"/>
              </a:rPr>
              <a:t>Solo se permite que el conductor espere 2 minutos para que sus ni</a:t>
            </a:r>
            <a:r>
              <a:rPr lang="es-MX" sz="2400" err="1">
                <a:latin typeface="Rockwell"/>
                <a:cs typeface="Arial"/>
              </a:rPr>
              <a:t>ños</a:t>
            </a:r>
            <a:r>
              <a:rPr lang="es-MX" sz="2400" dirty="0">
                <a:latin typeface="Rockwell"/>
                <a:cs typeface="Arial"/>
              </a:rPr>
              <a:t> salgan de la casa y se suban al autobús.</a:t>
            </a:r>
            <a:endParaRPr lang="es-US" sz="2400" dirty="0">
              <a:latin typeface="Rockwell"/>
              <a:cs typeface="Arial"/>
            </a:endParaRPr>
          </a:p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cs typeface="Arial"/>
              </a:rPr>
              <a:t>Nosotros tenemos que seguir todos los Reglamentos Estatales y Federales sobre los autobuses. Se requiere que todos los niños de Head </a:t>
            </a:r>
            <a:r>
              <a:rPr lang="es-US" sz="2400" err="1">
                <a:latin typeface="Rockwell"/>
                <a:cs typeface="Arial"/>
              </a:rPr>
              <a:t>Start</a:t>
            </a:r>
            <a:r>
              <a:rPr lang="es-US" sz="2400" dirty="0">
                <a:latin typeface="Rockwell"/>
                <a:cs typeface="Arial"/>
              </a:rPr>
              <a:t> usen un sistema de retención de seguridad para niños desarrollado para autobuses que sean adecuados a la edad, el peso y la altura de los niños.</a:t>
            </a:r>
          </a:p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cs typeface="Arial"/>
              </a:rPr>
              <a:t> No se puede comer ni beber en el autobús. Es un riesgo de ahogo.</a:t>
            </a:r>
          </a:p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ea typeface="+mn-lt"/>
                <a:cs typeface="+mn-lt"/>
              </a:rPr>
              <a:t>Asegúrese de esperar a que el autobús se detenga por completo antes de caminar hacia él.</a:t>
            </a:r>
          </a:p>
          <a:p>
            <a:pPr marL="171450" indent="-171450">
              <a:buFont typeface="Courier New" panose="020B0604020202020204" pitchFamily="34" charset="0"/>
              <a:buChar char="o"/>
            </a:pPr>
            <a:r>
              <a:rPr lang="es-US" sz="2400" dirty="0">
                <a:latin typeface="Rockwell"/>
                <a:ea typeface="+mn-lt"/>
                <a:cs typeface="+mn-lt"/>
              </a:rPr>
              <a:t>Si está esperando el autobús afuera, párese al menos a 10 pies de distancia de donde se detiene el autobús.</a:t>
            </a:r>
            <a:endParaRPr lang="es-US" sz="2400" dirty="0">
              <a:latin typeface="Rockwel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67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CC17-13B2-6BF7-9E2D-49B6A50F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49" y="192597"/>
            <a:ext cx="2809336" cy="1339940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/>
              </a:rPr>
              <a:t>Our rules: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3D73-6925-1242-D963-E281DBEA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4" y="1308041"/>
            <a:ext cx="10918166" cy="48689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Font typeface="Courier New,monospace"/>
              <a:buChar char="o"/>
            </a:pPr>
            <a:r>
              <a:rPr lang="es-US" sz="2400" err="1">
                <a:latin typeface="Rockwell"/>
              </a:rPr>
              <a:t>Your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child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must</a:t>
            </a:r>
            <a:r>
              <a:rPr lang="es-US" sz="2400" dirty="0">
                <a:latin typeface="Rockwell"/>
              </a:rPr>
              <a:t> be </a:t>
            </a:r>
            <a:r>
              <a:rPr lang="es-US" sz="2400" err="1">
                <a:latin typeface="Rockwell"/>
              </a:rPr>
              <a:t>escorted</a:t>
            </a:r>
            <a:r>
              <a:rPr lang="es-US" sz="2400" dirty="0">
                <a:latin typeface="Rockwell"/>
              </a:rPr>
              <a:t> onto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bus! </a:t>
            </a:r>
            <a:r>
              <a:rPr lang="es-US" sz="2400" err="1">
                <a:latin typeface="Rockwell"/>
              </a:rPr>
              <a:t>You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or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another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responsible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person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must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take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your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child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to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bus.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 monitor </a:t>
            </a:r>
            <a:r>
              <a:rPr lang="es-US" sz="2400" err="1">
                <a:latin typeface="Rockwell"/>
              </a:rPr>
              <a:t>will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secure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your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child's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seatbelt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when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boarding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or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exiting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bus.</a:t>
            </a:r>
            <a:endParaRPr lang="en-US" sz="2400">
              <a:latin typeface="Rockwell"/>
            </a:endParaRPr>
          </a:p>
          <a:p>
            <a:pPr marL="171450" indent="-171450">
              <a:buFont typeface="Courier New,monospace"/>
              <a:buChar char="o"/>
            </a:pPr>
            <a:r>
              <a:rPr lang="es-MX" sz="2400" err="1">
                <a:latin typeface="Rockwell"/>
              </a:rPr>
              <a:t>The</a:t>
            </a:r>
            <a:r>
              <a:rPr lang="es-MX" sz="2400" dirty="0">
                <a:latin typeface="Rockwell"/>
              </a:rPr>
              <a:t> driver </a:t>
            </a:r>
            <a:r>
              <a:rPr lang="es-MX" sz="2400" err="1">
                <a:latin typeface="Rockwell"/>
              </a:rPr>
              <a:t>is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only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allowed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to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wait</a:t>
            </a:r>
            <a:r>
              <a:rPr lang="es-MX" sz="2400" dirty="0">
                <a:latin typeface="Rockwell"/>
              </a:rPr>
              <a:t> 2 minutes </a:t>
            </a:r>
            <a:r>
              <a:rPr lang="es-MX" sz="2400" err="1">
                <a:latin typeface="Rockwell"/>
              </a:rPr>
              <a:t>for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your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children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to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leave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the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house</a:t>
            </a:r>
            <a:r>
              <a:rPr lang="es-MX" sz="2400" dirty="0">
                <a:latin typeface="Rockwell"/>
              </a:rPr>
              <a:t> and </a:t>
            </a:r>
            <a:r>
              <a:rPr lang="es-MX" sz="2400" err="1">
                <a:latin typeface="Rockwell"/>
              </a:rPr>
              <a:t>board</a:t>
            </a:r>
            <a:r>
              <a:rPr lang="es-MX" sz="2400" dirty="0">
                <a:latin typeface="Rockwell"/>
              </a:rPr>
              <a:t> </a:t>
            </a:r>
            <a:r>
              <a:rPr lang="es-MX" sz="2400" err="1">
                <a:latin typeface="Rockwell"/>
              </a:rPr>
              <a:t>the</a:t>
            </a:r>
            <a:r>
              <a:rPr lang="es-MX" sz="2400" dirty="0">
                <a:latin typeface="Rockwell"/>
              </a:rPr>
              <a:t> bus.</a:t>
            </a:r>
            <a:endParaRPr lang="es-US" sz="2400" dirty="0">
              <a:latin typeface="Rockwell"/>
            </a:endParaRPr>
          </a:p>
          <a:p>
            <a:pPr marL="171450" indent="-171450">
              <a:buFont typeface="Courier New,monospace"/>
              <a:buChar char="o"/>
            </a:pPr>
            <a:r>
              <a:rPr lang="es-US" sz="2400" err="1">
                <a:latin typeface="Rockwell"/>
              </a:rPr>
              <a:t>We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must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follow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all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state</a:t>
            </a:r>
            <a:r>
              <a:rPr lang="es-US" sz="2400" dirty="0">
                <a:latin typeface="Rockwell"/>
              </a:rPr>
              <a:t> and federal </a:t>
            </a:r>
            <a:r>
              <a:rPr lang="es-US" sz="2400" err="1">
                <a:latin typeface="Rockwell"/>
              </a:rPr>
              <a:t>regulations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regarding</a:t>
            </a:r>
            <a:r>
              <a:rPr lang="es-US" sz="2400" dirty="0">
                <a:latin typeface="Rockwell"/>
              </a:rPr>
              <a:t> buses. </a:t>
            </a:r>
            <a:r>
              <a:rPr lang="es-US" sz="2400" err="1">
                <a:latin typeface="Rockwell"/>
              </a:rPr>
              <a:t>All</a:t>
            </a:r>
            <a:r>
              <a:rPr lang="es-US" sz="2400" dirty="0">
                <a:latin typeface="Rockwell"/>
              </a:rPr>
              <a:t> Head </a:t>
            </a:r>
            <a:r>
              <a:rPr lang="es-US" sz="2400" err="1">
                <a:latin typeface="Rockwell"/>
              </a:rPr>
              <a:t>Start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children</a:t>
            </a:r>
            <a:r>
              <a:rPr lang="es-US" sz="2400" dirty="0">
                <a:latin typeface="Rockwell"/>
              </a:rPr>
              <a:t> are </a:t>
            </a:r>
            <a:r>
              <a:rPr lang="es-US" sz="2400" err="1">
                <a:latin typeface="Rockwell"/>
              </a:rPr>
              <a:t>required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to</a:t>
            </a:r>
            <a:r>
              <a:rPr lang="es-US" sz="2400" dirty="0">
                <a:latin typeface="Rockwell"/>
              </a:rPr>
              <a:t> use a </a:t>
            </a:r>
            <a:r>
              <a:rPr lang="es-US" sz="2400" err="1">
                <a:latin typeface="Rockwell"/>
              </a:rPr>
              <a:t>child</a:t>
            </a:r>
            <a:r>
              <a:rPr lang="es-US" sz="2400" dirty="0">
                <a:latin typeface="Rockwell"/>
              </a:rPr>
              <a:t> safety </a:t>
            </a:r>
            <a:r>
              <a:rPr lang="es-US" sz="2400" err="1">
                <a:latin typeface="Rockwell"/>
              </a:rPr>
              <a:t>restraint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system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developed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for</a:t>
            </a:r>
            <a:r>
              <a:rPr lang="es-US" sz="2400" dirty="0">
                <a:latin typeface="Rockwell"/>
              </a:rPr>
              <a:t> buses </a:t>
            </a:r>
            <a:r>
              <a:rPr lang="es-US" sz="2400" err="1">
                <a:latin typeface="Rockwell"/>
              </a:rPr>
              <a:t>that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is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appropriate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for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child's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age</a:t>
            </a:r>
            <a:r>
              <a:rPr lang="es-US" sz="2400" dirty="0">
                <a:latin typeface="Rockwell"/>
              </a:rPr>
              <a:t>, </a:t>
            </a:r>
            <a:r>
              <a:rPr lang="es-US" sz="2400" err="1">
                <a:latin typeface="Rockwell"/>
              </a:rPr>
              <a:t>weight</a:t>
            </a:r>
            <a:r>
              <a:rPr lang="es-US" sz="2400" dirty="0">
                <a:latin typeface="Rockwell"/>
              </a:rPr>
              <a:t>, and </a:t>
            </a:r>
            <a:r>
              <a:rPr lang="es-US" sz="2400" err="1">
                <a:latin typeface="Rockwell"/>
              </a:rPr>
              <a:t>height</a:t>
            </a:r>
            <a:r>
              <a:rPr lang="es-US" sz="2400" dirty="0">
                <a:latin typeface="Rockwell"/>
              </a:rPr>
              <a:t>.</a:t>
            </a:r>
            <a:endParaRPr lang="en-US" sz="2400">
              <a:latin typeface="Rockwell"/>
            </a:endParaRPr>
          </a:p>
          <a:p>
            <a:pPr marL="171450" indent="-171450">
              <a:buFont typeface="Courier New,monospace"/>
              <a:buChar char="o"/>
            </a:pPr>
            <a:r>
              <a:rPr lang="es-US" sz="2400" dirty="0">
                <a:latin typeface="Rockwell"/>
              </a:rPr>
              <a:t> </a:t>
            </a:r>
            <a:r>
              <a:rPr lang="es-US" sz="2400" err="1">
                <a:latin typeface="Rockwell"/>
              </a:rPr>
              <a:t>Eating</a:t>
            </a:r>
            <a:r>
              <a:rPr lang="es-US" sz="2400" dirty="0">
                <a:latin typeface="Rockwell"/>
              </a:rPr>
              <a:t> and </a:t>
            </a:r>
            <a:r>
              <a:rPr lang="es-US" sz="2400" err="1">
                <a:latin typeface="Rockwell"/>
              </a:rPr>
              <a:t>drinking</a:t>
            </a:r>
            <a:r>
              <a:rPr lang="es-US" sz="2400" dirty="0">
                <a:latin typeface="Rockwell"/>
              </a:rPr>
              <a:t> are </a:t>
            </a:r>
            <a:r>
              <a:rPr lang="es-US" sz="2400" err="1">
                <a:latin typeface="Rockwell"/>
              </a:rPr>
              <a:t>not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allowed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on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bus. </a:t>
            </a:r>
            <a:r>
              <a:rPr lang="es-US" sz="2400" err="1">
                <a:latin typeface="Rockwell"/>
              </a:rPr>
              <a:t>It's</a:t>
            </a:r>
            <a:r>
              <a:rPr lang="es-US" sz="2400" dirty="0">
                <a:latin typeface="Rockwell"/>
              </a:rPr>
              <a:t> a </a:t>
            </a:r>
            <a:r>
              <a:rPr lang="es-US" sz="2400" err="1">
                <a:latin typeface="Rockwell"/>
              </a:rPr>
              <a:t>choking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hazard</a:t>
            </a:r>
            <a:r>
              <a:rPr lang="es-US" sz="2400" dirty="0">
                <a:latin typeface="Rockwell"/>
              </a:rPr>
              <a:t>.</a:t>
            </a:r>
            <a:endParaRPr lang="en-US" sz="2400">
              <a:latin typeface="Rockwell"/>
            </a:endParaRPr>
          </a:p>
          <a:p>
            <a:pPr marL="171450" indent="-171450">
              <a:buFont typeface="Courier New,monospace"/>
              <a:buChar char="o"/>
            </a:pPr>
            <a:r>
              <a:rPr lang="es-US" sz="2400" dirty="0">
                <a:latin typeface="Rockwell"/>
              </a:rPr>
              <a:t>Be </a:t>
            </a:r>
            <a:r>
              <a:rPr lang="es-US" sz="2400" err="1">
                <a:latin typeface="Rockwell"/>
              </a:rPr>
              <a:t>sure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to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wait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for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 </a:t>
            </a:r>
            <a:r>
              <a:rPr lang="es-US" sz="2400" err="1">
                <a:latin typeface="Rockwell"/>
              </a:rPr>
              <a:t>to</a:t>
            </a:r>
            <a:r>
              <a:rPr lang="es-US" sz="2400" dirty="0">
                <a:latin typeface="Rockwell"/>
              </a:rPr>
              <a:t> come </a:t>
            </a:r>
            <a:r>
              <a:rPr lang="es-US" sz="2400" err="1">
                <a:latin typeface="Rockwell"/>
              </a:rPr>
              <a:t>to</a:t>
            </a:r>
            <a:r>
              <a:rPr lang="es-US" sz="2400" dirty="0">
                <a:latin typeface="Rockwell"/>
              </a:rPr>
              <a:t> a complete stop </a:t>
            </a:r>
            <a:r>
              <a:rPr lang="es-US" sz="2400" err="1">
                <a:latin typeface="Rockwell"/>
              </a:rPr>
              <a:t>before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walking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toward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it</a:t>
            </a:r>
            <a:r>
              <a:rPr lang="es-US" sz="2400" dirty="0">
                <a:latin typeface="Rockwell"/>
              </a:rPr>
              <a:t>.</a:t>
            </a:r>
            <a:endParaRPr lang="en-US" sz="2400">
              <a:latin typeface="Rockwell"/>
            </a:endParaRPr>
          </a:p>
          <a:p>
            <a:pPr marL="171450" indent="-171450">
              <a:buFont typeface="Courier New,monospace"/>
              <a:buChar char="o"/>
            </a:pPr>
            <a:r>
              <a:rPr lang="es-US" sz="2400" err="1">
                <a:latin typeface="Rockwell"/>
              </a:rPr>
              <a:t>If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you</a:t>
            </a:r>
            <a:r>
              <a:rPr lang="es-US" sz="2400" dirty="0">
                <a:latin typeface="Rockwell"/>
              </a:rPr>
              <a:t> are </a:t>
            </a:r>
            <a:r>
              <a:rPr lang="es-US" sz="2400" err="1">
                <a:latin typeface="Rockwell"/>
              </a:rPr>
              <a:t>waiting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for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 </a:t>
            </a:r>
            <a:r>
              <a:rPr lang="es-US" sz="2400" err="1">
                <a:latin typeface="Rockwell"/>
              </a:rPr>
              <a:t>outside</a:t>
            </a:r>
            <a:r>
              <a:rPr lang="es-US" sz="2400" dirty="0">
                <a:latin typeface="Rockwell"/>
              </a:rPr>
              <a:t>, stand at </a:t>
            </a:r>
            <a:r>
              <a:rPr lang="es-US" sz="2400" err="1">
                <a:latin typeface="Rockwell"/>
              </a:rPr>
              <a:t>least</a:t>
            </a:r>
            <a:r>
              <a:rPr lang="es-US" sz="2400" dirty="0">
                <a:latin typeface="Rockwell"/>
              </a:rPr>
              <a:t> 10 </a:t>
            </a:r>
            <a:r>
              <a:rPr lang="es-US" sz="2400" err="1">
                <a:latin typeface="Rockwell"/>
              </a:rPr>
              <a:t>feet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away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from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where</a:t>
            </a:r>
            <a:r>
              <a:rPr lang="es-US" sz="2400" dirty="0">
                <a:latin typeface="Rockwell"/>
              </a:rPr>
              <a:t> </a:t>
            </a:r>
            <a:r>
              <a:rPr lang="es-US" sz="2400" err="1">
                <a:latin typeface="Rockwell"/>
              </a:rPr>
              <a:t>the</a:t>
            </a:r>
            <a:r>
              <a:rPr lang="es-US" sz="2400" dirty="0">
                <a:latin typeface="Rockwell"/>
              </a:rPr>
              <a:t> bus </a:t>
            </a:r>
            <a:r>
              <a:rPr lang="es-US" sz="2400" err="1">
                <a:latin typeface="Rockwell"/>
              </a:rPr>
              <a:t>stops</a:t>
            </a:r>
            <a:r>
              <a:rPr lang="es-US" sz="2400" dirty="0">
                <a:latin typeface="Rockwel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43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Marzo/March</vt:lpstr>
      <vt:lpstr>PowerPoint Presentation</vt:lpstr>
      <vt:lpstr>PowerPoint Presentation</vt:lpstr>
      <vt:lpstr>Dato Curioso/Fun fact:</vt:lpstr>
      <vt:lpstr>Recordatorio/Reminder:</vt:lpstr>
      <vt:lpstr>Nuestras reglas:</vt:lpstr>
      <vt:lpstr>Our rules: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21</cp:revision>
  <dcterms:created xsi:type="dcterms:W3CDTF">2025-03-18T19:01:57Z</dcterms:created>
  <dcterms:modified xsi:type="dcterms:W3CDTF">2025-03-20T02:48:03Z</dcterms:modified>
</cp:coreProperties>
</file>